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1158" y="3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mercredi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1 mai 2013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2260" y="5337214"/>
            <a:ext cx="8633139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>
                <a:latin typeface="Kristen ITC" pitchFamily="66" charset="0"/>
              </a:rPr>
              <a:t>ask others what they need and say what you need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72601" y="42672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Identify school supplies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5191" y="29718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Inquire about and buy something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491</TotalTime>
  <Words>33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120</cp:revision>
  <dcterms:created xsi:type="dcterms:W3CDTF">2011-09-14T23:22:57Z</dcterms:created>
  <dcterms:modified xsi:type="dcterms:W3CDTF">2013-05-01T10:48:56Z</dcterms:modified>
</cp:coreProperties>
</file>